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488" r:id="rId37"/>
    <p:sldId id="489" r:id="rId38"/>
    <p:sldId id="491" r:id="rId39"/>
    <p:sldId id="490" r:id="rId40"/>
    <p:sldId id="497" r:id="rId41"/>
    <p:sldId id="494" r:id="rId42"/>
    <p:sldId id="498" r:id="rId43"/>
    <p:sldId id="499" r:id="rId44"/>
    <p:sldId id="475" r:id="rId45"/>
    <p:sldId id="49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83012"/>
  </p:normalViewPr>
  <p:slideViewPr>
    <p:cSldViewPr>
      <p:cViewPr varScale="1">
        <p:scale>
          <a:sx n="135" d="100"/>
          <a:sy n="135" d="100"/>
        </p:scale>
        <p:origin x="1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results statements for the three null hypotheses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are twelve estimates (one for each mean of diet * supplement). The intercept is our reference (control supplement group with barley diet) and there are 11 comparisons with the reference. There are 66 possible post-hoc comparison (not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908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5562600" y="2489033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jointly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12094</TotalTime>
  <Words>5240</Words>
  <Application>Microsoft Macintosh PowerPoint</Application>
  <PresentationFormat>On-screen Show (4:3)</PresentationFormat>
  <Paragraphs>516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769</cp:revision>
  <cp:lastPrinted>2022-11-02T20:11:51Z</cp:lastPrinted>
  <dcterms:created xsi:type="dcterms:W3CDTF">2013-09-18T21:00:03Z</dcterms:created>
  <dcterms:modified xsi:type="dcterms:W3CDTF">2025-11-12T13:51:30Z</dcterms:modified>
  <cp:category/>
</cp:coreProperties>
</file>